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4" r:id="rId2"/>
    <p:sldId id="278" r:id="rId3"/>
    <p:sldId id="279" r:id="rId4"/>
    <p:sldId id="280" r:id="rId5"/>
    <p:sldId id="281" r:id="rId6"/>
    <p:sldId id="282" r:id="rId7"/>
    <p:sldId id="28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E6794"/>
    <a:srgbClr val="333333"/>
    <a:srgbClr val="41A7BF"/>
    <a:srgbClr val="05495E"/>
    <a:srgbClr val="1287C3"/>
    <a:srgbClr val="317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3" autoAdjust="0"/>
    <p:restoredTop sz="94994" autoAdjust="0"/>
  </p:normalViewPr>
  <p:slideViewPr>
    <p:cSldViewPr>
      <p:cViewPr varScale="1">
        <p:scale>
          <a:sx n="108" d="100"/>
          <a:sy n="108" d="100"/>
        </p:scale>
        <p:origin x="130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01.04.2024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180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314388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432809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24537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922746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90157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01.04.2024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 advTm="10000"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43808" y="1052736"/>
            <a:ext cx="3168352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53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539552" y="3068960"/>
            <a:ext cx="8136904" cy="25202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5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Докір</a:t>
            </a:r>
            <a:r>
              <a:rPr lang="ru-RU" sz="5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5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корумпованим</a:t>
            </a:r>
            <a:r>
              <a:rPr lang="ru-RU" sz="5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5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чоловікам</a:t>
            </a:r>
            <a:endParaRPr lang="ru-RU" sz="5500" i="1" spc="600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/>
    </mc:Choice>
    <mc:Fallback xmlns="">
      <p:transition spd="med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2132856"/>
            <a:ext cx="9144000" cy="432048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4000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000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0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Безумний</a:t>
            </a:r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ЧОЛОВІК говорить у </a:t>
            </a:r>
            <a:r>
              <a:rPr lang="ru-RU" sz="40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серці</a:t>
            </a:r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своїм</a:t>
            </a:r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: Нема Бога, </a:t>
            </a:r>
            <a:r>
              <a:rPr lang="ru-RU" sz="40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немає</a:t>
            </a:r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Творця</a:t>
            </a:r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40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немає</a:t>
            </a:r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Божественного Правителя! </a:t>
            </a:r>
            <a:r>
              <a:rPr lang="ru-RU" sz="40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Зіпсулись</a:t>
            </a:r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такі</a:t>
            </a:r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ЧОЛОВІКИ, і </a:t>
            </a:r>
            <a:r>
              <a:rPr lang="ru-RU" sz="40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несправедливість</a:t>
            </a:r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обридливу</a:t>
            </a:r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чинять</a:t>
            </a:r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нема </a:t>
            </a:r>
            <a:r>
              <a:rPr lang="ru-RU" sz="40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жодного</a:t>
            </a:r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доброчинця</a:t>
            </a:r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!… </a:t>
            </a:r>
            <a:endParaRPr lang="en-US" sz="4000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627784" y="1052736"/>
            <a:ext cx="3816424" cy="504056"/>
          </a:xfrm>
        </p:spPr>
        <p:txBody>
          <a:bodyPr>
            <a:noAutofit/>
          </a:bodyPr>
          <a:lstStyle/>
          <a:p>
            <a:pPr algn="ctr"/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53</a:t>
            </a:r>
            <a:r>
              <a:rPr lang="uk-UA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57856749"/>
      </p:ext>
    </p:extLst>
  </p:cSld>
  <p:clrMapOvr>
    <a:masterClrMapping/>
  </p:clrMapOvr>
  <p:transition spd="med"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251520" y="2492896"/>
            <a:ext cx="8496944" cy="252028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4000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000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0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Всевидючий</a:t>
            </a:r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Бог </a:t>
            </a:r>
            <a:r>
              <a:rPr lang="ru-RU" sz="40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зорить</a:t>
            </a:r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із</a:t>
            </a:r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неба </a:t>
            </a:r>
            <a:br>
              <a:rPr lang="en-US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на ЧОЛОВІКІВ, </a:t>
            </a:r>
            <a:r>
              <a:rPr lang="ru-RU" sz="40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щоб</a:t>
            </a:r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побачити</a:t>
            </a:r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</a:t>
            </a:r>
            <a:br>
              <a:rPr lang="en-US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0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чи</a:t>
            </a:r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є там </a:t>
            </a:r>
            <a:r>
              <a:rPr lang="ru-RU" sz="40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розумний</a:t>
            </a:r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40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що</a:t>
            </a:r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Бога </a:t>
            </a:r>
            <a:r>
              <a:rPr lang="ru-RU" sz="40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шукає</a:t>
            </a:r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щиро</a:t>
            </a:r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у </a:t>
            </a:r>
            <a:r>
              <a:rPr lang="ru-RU" sz="40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дусі</a:t>
            </a:r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та у </a:t>
            </a:r>
            <a:r>
              <a:rPr lang="ru-RU" sz="40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правді</a:t>
            </a:r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 </a:t>
            </a:r>
            <a:endParaRPr lang="en-US" sz="4000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627784" y="1052736"/>
            <a:ext cx="3816424" cy="504056"/>
          </a:xfrm>
        </p:spPr>
        <p:txBody>
          <a:bodyPr>
            <a:noAutofit/>
          </a:bodyPr>
          <a:lstStyle/>
          <a:p>
            <a:pPr algn="ctr"/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53</a:t>
            </a:r>
            <a:r>
              <a:rPr lang="uk-UA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04480843"/>
      </p:ext>
    </p:extLst>
  </p:cSld>
  <p:clrMapOvr>
    <a:masterClrMapping/>
  </p:clrMapOvr>
  <p:transition spd="med"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23528" y="2348880"/>
            <a:ext cx="8496944" cy="266429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4000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000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0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Усі</a:t>
            </a:r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ЧОЛОВІКИ </a:t>
            </a:r>
            <a:r>
              <a:rPr lang="ru-RU" sz="40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повідступали</a:t>
            </a:r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разом стали </a:t>
            </a:r>
            <a:r>
              <a:rPr lang="ru-RU" sz="40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огидними</a:t>
            </a:r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</a:t>
            </a:r>
            <a:br>
              <a:rPr lang="en-US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нема </a:t>
            </a:r>
            <a:r>
              <a:rPr lang="ru-RU" sz="40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серед</a:t>
            </a:r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них </a:t>
            </a:r>
            <a:r>
              <a:rPr lang="ru-RU" sz="40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доброчинця</a:t>
            </a:r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</a:t>
            </a:r>
            <a:br>
              <a:rPr lang="en-US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нема </a:t>
            </a:r>
            <a:r>
              <a:rPr lang="ru-RU" sz="40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ні</a:t>
            </a:r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одного!… </a:t>
            </a:r>
            <a:endParaRPr lang="en-US" sz="4000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627784" y="1052736"/>
            <a:ext cx="3816424" cy="504056"/>
          </a:xfrm>
        </p:spPr>
        <p:txBody>
          <a:bodyPr>
            <a:noAutofit/>
          </a:bodyPr>
          <a:lstStyle/>
          <a:p>
            <a:pPr algn="ctr"/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53</a:t>
            </a:r>
            <a:r>
              <a:rPr lang="uk-UA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3559301"/>
      </p:ext>
    </p:extLst>
  </p:cSld>
  <p:clrMapOvr>
    <a:masterClrMapping/>
  </p:clrMapOvr>
  <p:transition spd="med"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-55256" y="3068960"/>
            <a:ext cx="9180512" cy="316835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3800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38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3800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38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Чи</a:t>
            </a:r>
            <a:r>
              <a:rPr lang="ru-RU" sz="38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ж не </a:t>
            </a:r>
            <a:r>
              <a:rPr lang="ru-RU" sz="38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розуміють</a:t>
            </a:r>
            <a:r>
              <a:rPr lang="ru-RU" sz="38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38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оті</a:t>
            </a:r>
            <a:r>
              <a:rPr lang="ru-RU" sz="38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38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гнилі</a:t>
            </a:r>
            <a:r>
              <a:rPr lang="ru-RU" sz="38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ЧОЛОВІКИ, </a:t>
            </a:r>
            <a:r>
              <a:rPr lang="ru-RU" sz="38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хто</a:t>
            </a:r>
            <a:r>
              <a:rPr lang="ru-RU" sz="38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38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беззаконня</a:t>
            </a:r>
            <a:r>
              <a:rPr lang="ru-RU" sz="38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38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вчиняє</a:t>
            </a:r>
            <a:r>
              <a:rPr lang="ru-RU" sz="38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38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що</a:t>
            </a:r>
            <a:r>
              <a:rPr lang="ru-RU" sz="38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38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Мій</a:t>
            </a:r>
            <a:r>
              <a:rPr lang="ru-RU" sz="38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люд </a:t>
            </a:r>
            <a:r>
              <a:rPr lang="ru-RU" sz="38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український</a:t>
            </a:r>
            <a:r>
              <a:rPr lang="ru-RU" sz="38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38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поїдають</a:t>
            </a:r>
            <a:r>
              <a:rPr lang="ru-RU" sz="38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? </a:t>
            </a:r>
            <a:r>
              <a:rPr lang="en-US" sz="38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-</a:t>
            </a:r>
            <a:r>
              <a:rPr lang="ru-RU" sz="38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38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каже</a:t>
            </a:r>
            <a:r>
              <a:rPr lang="ru-RU" sz="38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38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Ісус</a:t>
            </a:r>
            <a:r>
              <a:rPr lang="ru-RU" sz="38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38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Син</a:t>
            </a:r>
            <a:r>
              <a:rPr lang="ru-RU" sz="38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Божий. Вони </a:t>
            </a:r>
            <a:r>
              <a:rPr lang="ru-RU" sz="38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споживають</a:t>
            </a:r>
            <a:r>
              <a:rPr lang="ru-RU" sz="38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38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хліб</a:t>
            </a:r>
            <a:r>
              <a:rPr lang="ru-RU" sz="38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Божий, та не </a:t>
            </a:r>
            <a:r>
              <a:rPr lang="ru-RU" sz="38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кличуть</a:t>
            </a:r>
            <a:r>
              <a:rPr lang="ru-RU" sz="38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38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Його</a:t>
            </a:r>
            <a:r>
              <a:rPr lang="ru-RU" sz="38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38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аби</a:t>
            </a:r>
            <a:r>
              <a:rPr lang="ru-RU" sz="38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38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запитати</a:t>
            </a:r>
            <a:r>
              <a:rPr lang="ru-RU" sz="38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про </a:t>
            </a:r>
            <a:r>
              <a:rPr lang="ru-RU" sz="38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напрямок</a:t>
            </a:r>
            <a:r>
              <a:rPr lang="ru-RU" sz="38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38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направу</a:t>
            </a:r>
            <a:r>
              <a:rPr lang="ru-RU" sz="38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38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чи</a:t>
            </a:r>
            <a:r>
              <a:rPr lang="ru-RU" sz="38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38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піднести</a:t>
            </a:r>
            <a:r>
              <a:rPr lang="ru-RU" sz="38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хвалу! </a:t>
            </a:r>
            <a:endParaRPr lang="en-US" sz="3800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627784" y="1052736"/>
            <a:ext cx="3816424" cy="504056"/>
          </a:xfrm>
        </p:spPr>
        <p:txBody>
          <a:bodyPr>
            <a:noAutofit/>
          </a:bodyPr>
          <a:lstStyle/>
          <a:p>
            <a:pPr algn="ctr"/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53</a:t>
            </a:r>
            <a:r>
              <a:rPr lang="uk-UA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99864094"/>
      </p:ext>
    </p:extLst>
  </p:cSld>
  <p:clrMapOvr>
    <a:masterClrMapping/>
  </p:clrMapOvr>
  <p:transition spd="med"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-2958" y="3212976"/>
            <a:ext cx="9144000" cy="338437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3800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38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3800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uk-UA" sz="38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Тоді </a:t>
            </a:r>
            <a:r>
              <a:rPr lang="uk-UA" sz="38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настрашилися</a:t>
            </a:r>
            <a:r>
              <a:rPr lang="uk-UA" sz="38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ці ЧОЛОВІКИ страхом, хоч страху не було, бо розсипав Бог праведний Правитель кості того зіпсованого ЧОЛОВІКА, хто тебе, Україно, оточив та обікрав був; ти їх посоромиш, духовна спадщино </a:t>
            </a:r>
            <a:r>
              <a:rPr lang="uk-UA" sz="38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Ізраїля</a:t>
            </a:r>
            <a:r>
              <a:rPr lang="uk-UA" sz="38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бо ними погордував Бог! </a:t>
            </a:r>
            <a:endParaRPr lang="en-US" sz="3800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627784" y="1052736"/>
            <a:ext cx="3816424" cy="504056"/>
          </a:xfrm>
        </p:spPr>
        <p:txBody>
          <a:bodyPr>
            <a:noAutofit/>
          </a:bodyPr>
          <a:lstStyle/>
          <a:p>
            <a:pPr algn="ctr"/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53</a:t>
            </a:r>
            <a:r>
              <a:rPr lang="uk-UA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:6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14235971"/>
      </p:ext>
    </p:extLst>
  </p:cSld>
  <p:clrMapOvr>
    <a:masterClrMapping/>
  </p:clrMapOvr>
  <p:transition spd="med"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3068960"/>
            <a:ext cx="9144000" cy="338437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4000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000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0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Аби</a:t>
            </a:r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то </a:t>
            </a:r>
            <a:r>
              <a:rPr lang="ru-RU" sz="40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Він</a:t>
            </a:r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дав </a:t>
            </a:r>
            <a:r>
              <a:rPr lang="ru-RU" sz="40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із</a:t>
            </a:r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небесного</a:t>
            </a:r>
            <a:br>
              <a:rPr lang="en-US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0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Сіону</a:t>
            </a:r>
            <a:r>
              <a:rPr lang="en-US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спасіння</a:t>
            </a:r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молодим </a:t>
            </a:r>
            <a:r>
              <a:rPr lang="ru-RU" sz="40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організаторам</a:t>
            </a:r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баптистських</a:t>
            </a:r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церков</a:t>
            </a:r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! Як духовно долю </a:t>
            </a:r>
            <a:r>
              <a:rPr lang="ru-RU" sz="40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Свого</a:t>
            </a:r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народу </a:t>
            </a:r>
            <a:r>
              <a:rPr lang="ru-RU" sz="40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поверне</a:t>
            </a:r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Господь, то </a:t>
            </a:r>
            <a:r>
              <a:rPr lang="ru-RU" sz="40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радітиме</a:t>
            </a:r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Україна</a:t>
            </a:r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40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утішатися</a:t>
            </a:r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буде</a:t>
            </a:r>
            <a:r>
              <a:rPr lang="en-US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весь </a:t>
            </a:r>
            <a:r>
              <a:rPr lang="ru-RU" sz="4000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її</a:t>
            </a:r>
            <a:r>
              <a:rPr lang="ru-RU" sz="4000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люд! </a:t>
            </a:r>
            <a:endParaRPr lang="en-US" sz="4000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627784" y="1052736"/>
            <a:ext cx="3816424" cy="504056"/>
          </a:xfrm>
        </p:spPr>
        <p:txBody>
          <a:bodyPr>
            <a:noAutofit/>
          </a:bodyPr>
          <a:lstStyle/>
          <a:p>
            <a:pPr algn="ctr"/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53</a:t>
            </a:r>
            <a:r>
              <a:rPr lang="uk-UA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:7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45596938"/>
      </p:ext>
    </p:extLst>
  </p:cSld>
  <p:clrMapOvr>
    <a:masterClrMapping/>
  </p:clrMapOvr>
  <p:transition spd="med" advClick="0"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839</TotalTime>
  <Words>237</Words>
  <Application>Microsoft Office PowerPoint</Application>
  <PresentationFormat>Екран (4:3)</PresentationFormat>
  <Paragraphs>33</Paragraphs>
  <Slides>7</Slides>
  <Notes>7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2" baseType="lpstr">
      <vt:lpstr>Arial</vt:lpstr>
      <vt:lpstr>Calibri</vt:lpstr>
      <vt:lpstr>Georgia</vt:lpstr>
      <vt:lpstr>Verdana</vt:lpstr>
      <vt:lpstr>Тема Office</vt:lpstr>
      <vt:lpstr>ПСАЛОМ 53 </vt:lpstr>
      <vt:lpstr>ПСАЛОМ 53:2 </vt:lpstr>
      <vt:lpstr>ПСАЛОМ 53:3 </vt:lpstr>
      <vt:lpstr>ПСАЛОМ 53:4 </vt:lpstr>
      <vt:lpstr>ПСАЛОМ 53:5 </vt:lpstr>
      <vt:lpstr>ПСАЛОМ 53:6 </vt:lpstr>
      <vt:lpstr>ПСАЛОМ 53:7 </vt:lpstr>
    </vt:vector>
  </TitlesOfParts>
  <Company>Light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Dubenchuk Ivanka</cp:lastModifiedBy>
  <cp:revision>177</cp:revision>
  <dcterms:created xsi:type="dcterms:W3CDTF">2011-03-25T18:27:23Z</dcterms:created>
  <dcterms:modified xsi:type="dcterms:W3CDTF">2024-04-01T06:58:19Z</dcterms:modified>
</cp:coreProperties>
</file>